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F5B"/>
    <a:srgbClr val="003A5D"/>
    <a:srgbClr val="0388A6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21"/>
  </p:normalViewPr>
  <p:slideViewPr>
    <p:cSldViewPr snapToGrid="0" snapToObjects="1">
      <p:cViewPr varScale="1">
        <p:scale>
          <a:sx n="153" d="100"/>
          <a:sy n="153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 preserve="1">
  <p:cSld name="Title">
    <p:bg>
      <p:bgPr>
        <a:solidFill>
          <a:srgbClr val="003A5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0388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33F312-61A0-E841-A8A9-7247D2170A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465" y="183544"/>
            <a:ext cx="2134507" cy="82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6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>
  <p:cSld name="Subtitle">
    <p:bg>
      <p:bgPr>
        <a:solidFill>
          <a:srgbClr val="003A5D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36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82786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preserve="1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003A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038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7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 preserve="1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600"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388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3A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0074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 preserve="1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3A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388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600"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09553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 preserve="1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3A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388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5782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51511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8192824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can also split your content</a:t>
            </a:r>
            <a:endParaRPr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199" y="152400"/>
            <a:ext cx="8255577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 picture is worth a thousand words</a:t>
            </a:r>
            <a:endParaRPr sz="3600" dirty="0"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69849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</a:t>
            </a:r>
            <a:endParaRPr sz="2000" dirty="0"/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Calibri</vt:lpstr>
      <vt:lpstr>Arial</vt:lpstr>
      <vt:lpstr>Barlow ExtraBold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19</cp:revision>
  <dcterms:modified xsi:type="dcterms:W3CDTF">2023-02-28T15:09:12Z</dcterms:modified>
</cp:coreProperties>
</file>