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58" r:id="rId1"/>
  </p:sldMasterIdLst>
  <p:notesMasterIdLst>
    <p:notesMasterId r:id="rId9"/>
  </p:notesMasterIdLst>
  <p:sldIdLst>
    <p:sldId id="256" r:id="rId2"/>
    <p:sldId id="261" r:id="rId3"/>
    <p:sldId id="259" r:id="rId4"/>
    <p:sldId id="264" r:id="rId5"/>
    <p:sldId id="263" r:id="rId6"/>
    <p:sldId id="265" r:id="rId7"/>
    <p:sldId id="260" r:id="rId8"/>
  </p:sldIdLst>
  <p:sldSz cx="9144000" cy="5143500" type="screen16x9"/>
  <p:notesSz cx="6858000" cy="9144000"/>
  <p:embeddedFontLst>
    <p:embeddedFont>
      <p:font typeface="Barlow" pitchFamily="2" charset="77"/>
      <p:regular r:id="rId10"/>
      <p:bold r:id="rId11"/>
      <p:italic r:id="rId12"/>
      <p:boldItalic r:id="rId13"/>
    </p:embeddedFont>
    <p:embeddedFont>
      <p:font typeface="Barlow ExtraBold" pitchFamily="2" charset="77"/>
      <p:bold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5A7D"/>
    <a:srgbClr val="7A97AB"/>
    <a:srgbClr val="007DA5"/>
    <a:srgbClr val="0AC0A5"/>
    <a:srgbClr val="454F5B"/>
    <a:srgbClr val="00ABC8"/>
    <a:srgbClr val="006072"/>
    <a:srgbClr val="008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D11E95A-CA02-4DD2-B3AE-B5CEAF39A960}">
  <a:tblStyle styleId="{6D11E95A-CA02-4DD2-B3AE-B5CEAF39A9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1568"/>
    <p:restoredTop sz="94578"/>
  </p:normalViewPr>
  <p:slideViewPr>
    <p:cSldViewPr snapToGrid="0" snapToObjects="1">
      <p:cViewPr varScale="1">
        <p:scale>
          <a:sx n="155" d="100"/>
          <a:sy n="155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185A7D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979609" y="222041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800"/>
              <a:buNone/>
              <a:defRPr sz="4800" b="1" i="0">
                <a:solidFill>
                  <a:schemeClr val="bg1"/>
                </a:solidFill>
                <a:latin typeface="Barlow ExtraBold" pitchFamily="2" charset="77"/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 dirty="0"/>
          </a:p>
        </p:txBody>
      </p:sp>
      <p:sp>
        <p:nvSpPr>
          <p:cNvPr id="11" name="Google Shape;11;p2"/>
          <p:cNvSpPr/>
          <p:nvPr/>
        </p:nvSpPr>
        <p:spPr>
          <a:xfrm>
            <a:off x="6175509" y="4214588"/>
            <a:ext cx="2250000" cy="103200"/>
          </a:xfrm>
          <a:prstGeom prst="rect">
            <a:avLst/>
          </a:prstGeom>
          <a:solidFill>
            <a:srgbClr val="7A97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F3AD2E-9A6A-4E47-BEFB-0850CAA0F2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6014" y="296487"/>
            <a:ext cx="2713595" cy="6901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rgbClr val="185A7D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4310743" y="0"/>
            <a:ext cx="4833057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03879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None/>
              <a:defRPr sz="4000" b="1" i="0">
                <a:solidFill>
                  <a:srgbClr val="FFFFFF"/>
                </a:solidFill>
                <a:latin typeface="Barlow ExtraBold" pitchFamily="2" charset="77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 dirty="0"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4706489" y="2897794"/>
            <a:ext cx="3995384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 b="0" i="0">
                <a:solidFill>
                  <a:srgbClr val="454F5B"/>
                </a:solidFill>
                <a:latin typeface="Barlow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None/>
              <a:defRPr sz="2200">
                <a:solidFill>
                  <a:schemeClr val="accent4"/>
                </a:solidFill>
              </a:defRPr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185A7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>
            <a:off x="0" y="0"/>
            <a:ext cx="2767800" cy="5143500"/>
          </a:xfrm>
          <a:prstGeom prst="rect">
            <a:avLst/>
          </a:prstGeom>
          <a:solidFill>
            <a:srgbClr val="185A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38100" lvl="0" indent="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3000" b="0" i="0">
                <a:solidFill>
                  <a:srgbClr val="454F5B"/>
                </a:solidFill>
                <a:latin typeface="Barlow" pitchFamily="2" charset="77"/>
              </a:defRPr>
            </a:lvl1pPr>
            <a:lvl2pPr marL="914400" lvl="1" indent="-419100" rtl="0">
              <a:spcBef>
                <a:spcPts val="0"/>
              </a:spcBef>
              <a:spcAft>
                <a:spcPts val="0"/>
              </a:spcAft>
              <a:buSzPts val="3000"/>
              <a:buChar char="□"/>
              <a:defRPr sz="3000"/>
            </a:lvl2pPr>
            <a:lvl3pPr marL="1371600" lvl="2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185A7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A4C418D-BED7-484D-A3AE-BECF33BB76C2}"/>
              </a:ext>
            </a:extLst>
          </p:cNvPr>
          <p:cNvSpPr/>
          <p:nvPr userDrawn="1"/>
        </p:nvSpPr>
        <p:spPr>
          <a:xfrm>
            <a:off x="745540" y="1375512"/>
            <a:ext cx="1141449" cy="864242"/>
          </a:xfrm>
          <a:custGeom>
            <a:avLst/>
            <a:gdLst/>
            <a:ahLst/>
            <a:cxnLst/>
            <a:rect l="l" t="t" r="r" b="b"/>
            <a:pathLst>
              <a:path w="841365" h="637035">
                <a:moveTo>
                  <a:pt x="781082" y="0"/>
                </a:moveTo>
                <a:cubicBezTo>
                  <a:pt x="794328" y="0"/>
                  <a:pt x="805504" y="620"/>
                  <a:pt x="814611" y="1862"/>
                </a:cubicBezTo>
                <a:cubicBezTo>
                  <a:pt x="823717" y="3104"/>
                  <a:pt x="830340" y="5174"/>
                  <a:pt x="834479" y="8071"/>
                </a:cubicBezTo>
                <a:cubicBezTo>
                  <a:pt x="838618" y="10969"/>
                  <a:pt x="840895" y="14901"/>
                  <a:pt x="841309" y="19868"/>
                </a:cubicBezTo>
                <a:cubicBezTo>
                  <a:pt x="841723" y="24835"/>
                  <a:pt x="839860" y="30630"/>
                  <a:pt x="835721" y="37253"/>
                </a:cubicBezTo>
                <a:lnTo>
                  <a:pt x="673047" y="378744"/>
                </a:lnTo>
                <a:lnTo>
                  <a:pt x="673047" y="535209"/>
                </a:lnTo>
                <a:cubicBezTo>
                  <a:pt x="673047" y="556733"/>
                  <a:pt x="670770" y="574118"/>
                  <a:pt x="666217" y="587364"/>
                </a:cubicBezTo>
                <a:cubicBezTo>
                  <a:pt x="661664" y="600610"/>
                  <a:pt x="654627" y="610958"/>
                  <a:pt x="645107" y="618408"/>
                </a:cubicBezTo>
                <a:cubicBezTo>
                  <a:pt x="635587" y="625859"/>
                  <a:pt x="623583" y="630826"/>
                  <a:pt x="609095" y="633310"/>
                </a:cubicBezTo>
                <a:cubicBezTo>
                  <a:pt x="594608" y="635793"/>
                  <a:pt x="577430" y="637035"/>
                  <a:pt x="557561" y="637035"/>
                </a:cubicBezTo>
                <a:cubicBezTo>
                  <a:pt x="537693" y="637035"/>
                  <a:pt x="520721" y="635793"/>
                  <a:pt x="506648" y="633310"/>
                </a:cubicBezTo>
                <a:cubicBezTo>
                  <a:pt x="492574" y="630826"/>
                  <a:pt x="480984" y="625859"/>
                  <a:pt x="471878" y="618408"/>
                </a:cubicBezTo>
                <a:cubicBezTo>
                  <a:pt x="462772" y="610958"/>
                  <a:pt x="455942" y="600610"/>
                  <a:pt x="451389" y="587364"/>
                </a:cubicBezTo>
                <a:cubicBezTo>
                  <a:pt x="446835" y="574118"/>
                  <a:pt x="444559" y="556733"/>
                  <a:pt x="444559" y="535209"/>
                </a:cubicBezTo>
                <a:cubicBezTo>
                  <a:pt x="444559" y="510373"/>
                  <a:pt x="445800" y="487400"/>
                  <a:pt x="448284" y="466290"/>
                </a:cubicBezTo>
                <a:cubicBezTo>
                  <a:pt x="450768" y="445179"/>
                  <a:pt x="454700" y="425104"/>
                  <a:pt x="460081" y="406063"/>
                </a:cubicBezTo>
                <a:cubicBezTo>
                  <a:pt x="465462" y="387023"/>
                  <a:pt x="472913" y="368189"/>
                  <a:pt x="482433" y="349562"/>
                </a:cubicBezTo>
                <a:cubicBezTo>
                  <a:pt x="491953" y="330935"/>
                  <a:pt x="503337" y="311274"/>
                  <a:pt x="516582" y="290577"/>
                </a:cubicBezTo>
                <a:lnTo>
                  <a:pt x="684223" y="36011"/>
                </a:lnTo>
                <a:cubicBezTo>
                  <a:pt x="688362" y="29389"/>
                  <a:pt x="692916" y="24007"/>
                  <a:pt x="697883" y="19868"/>
                </a:cubicBezTo>
                <a:cubicBezTo>
                  <a:pt x="702850" y="15729"/>
                  <a:pt x="709059" y="12210"/>
                  <a:pt x="716510" y="9313"/>
                </a:cubicBezTo>
                <a:cubicBezTo>
                  <a:pt x="723960" y="6416"/>
                  <a:pt x="732860" y="4139"/>
                  <a:pt x="743208" y="2483"/>
                </a:cubicBezTo>
                <a:cubicBezTo>
                  <a:pt x="753556" y="828"/>
                  <a:pt x="766181" y="0"/>
                  <a:pt x="781082" y="0"/>
                </a:cubicBezTo>
                <a:close/>
                <a:moveTo>
                  <a:pt x="336523" y="0"/>
                </a:moveTo>
                <a:cubicBezTo>
                  <a:pt x="349769" y="0"/>
                  <a:pt x="360738" y="620"/>
                  <a:pt x="369431" y="1862"/>
                </a:cubicBezTo>
                <a:cubicBezTo>
                  <a:pt x="378123" y="3104"/>
                  <a:pt x="384746" y="5174"/>
                  <a:pt x="389299" y="8071"/>
                </a:cubicBezTo>
                <a:cubicBezTo>
                  <a:pt x="393852" y="10969"/>
                  <a:pt x="396129" y="14901"/>
                  <a:pt x="396129" y="19868"/>
                </a:cubicBezTo>
                <a:cubicBezTo>
                  <a:pt x="396129" y="24835"/>
                  <a:pt x="394473" y="30630"/>
                  <a:pt x="391162" y="37253"/>
                </a:cubicBezTo>
                <a:lnTo>
                  <a:pt x="228488" y="378744"/>
                </a:lnTo>
                <a:lnTo>
                  <a:pt x="228488" y="535209"/>
                </a:lnTo>
                <a:cubicBezTo>
                  <a:pt x="228488" y="556733"/>
                  <a:pt x="226212" y="574118"/>
                  <a:pt x="221658" y="587364"/>
                </a:cubicBezTo>
                <a:cubicBezTo>
                  <a:pt x="217105" y="600610"/>
                  <a:pt x="210068" y="610958"/>
                  <a:pt x="200548" y="618408"/>
                </a:cubicBezTo>
                <a:cubicBezTo>
                  <a:pt x="191028" y="625859"/>
                  <a:pt x="179024" y="630826"/>
                  <a:pt x="164536" y="633310"/>
                </a:cubicBezTo>
                <a:cubicBezTo>
                  <a:pt x="150049" y="635793"/>
                  <a:pt x="132871" y="637035"/>
                  <a:pt x="113002" y="637035"/>
                </a:cubicBezTo>
                <a:cubicBezTo>
                  <a:pt x="93134" y="637035"/>
                  <a:pt x="76163" y="635793"/>
                  <a:pt x="62089" y="633310"/>
                </a:cubicBezTo>
                <a:cubicBezTo>
                  <a:pt x="48015" y="630826"/>
                  <a:pt x="36425" y="625859"/>
                  <a:pt x="27319" y="618408"/>
                </a:cubicBezTo>
                <a:cubicBezTo>
                  <a:pt x="18213" y="610958"/>
                  <a:pt x="11383" y="600610"/>
                  <a:pt x="6830" y="587364"/>
                </a:cubicBezTo>
                <a:cubicBezTo>
                  <a:pt x="2276" y="574118"/>
                  <a:pt x="0" y="556733"/>
                  <a:pt x="0" y="535209"/>
                </a:cubicBezTo>
                <a:cubicBezTo>
                  <a:pt x="0" y="510373"/>
                  <a:pt x="1242" y="487400"/>
                  <a:pt x="3725" y="466290"/>
                </a:cubicBezTo>
                <a:cubicBezTo>
                  <a:pt x="6209" y="445179"/>
                  <a:pt x="10141" y="425104"/>
                  <a:pt x="15522" y="406063"/>
                </a:cubicBezTo>
                <a:cubicBezTo>
                  <a:pt x="20903" y="387023"/>
                  <a:pt x="28354" y="368189"/>
                  <a:pt x="37874" y="349562"/>
                </a:cubicBezTo>
                <a:cubicBezTo>
                  <a:pt x="47395" y="330935"/>
                  <a:pt x="58778" y="311274"/>
                  <a:pt x="72023" y="290577"/>
                </a:cubicBezTo>
                <a:lnTo>
                  <a:pt x="239664" y="36011"/>
                </a:lnTo>
                <a:cubicBezTo>
                  <a:pt x="243803" y="29389"/>
                  <a:pt x="248357" y="24007"/>
                  <a:pt x="253324" y="19868"/>
                </a:cubicBezTo>
                <a:cubicBezTo>
                  <a:pt x="258291" y="15729"/>
                  <a:pt x="264500" y="12210"/>
                  <a:pt x="271951" y="9313"/>
                </a:cubicBezTo>
                <a:cubicBezTo>
                  <a:pt x="279401" y="6416"/>
                  <a:pt x="288301" y="4139"/>
                  <a:pt x="298649" y="2483"/>
                </a:cubicBezTo>
                <a:cubicBezTo>
                  <a:pt x="308997" y="828"/>
                  <a:pt x="321622" y="0"/>
                  <a:pt x="336523" y="0"/>
                </a:cubicBezTo>
                <a:close/>
              </a:path>
            </a:pathLst>
          </a:cu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400"/>
              <a:buFont typeface="Arial" panose="020B0604020202020204" pitchFamily="34" charset="0"/>
              <a:buChar char="•"/>
              <a:defRPr b="0" i="0">
                <a:latin typeface="Barlow" pitchFamily="2" charset="77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□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7" name="Google Shape;27;p5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7A97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7A97AB"/>
              </a:solidFill>
            </a:endParaRPr>
          </a:p>
        </p:txBody>
      </p:sp>
      <p:sp>
        <p:nvSpPr>
          <p:cNvPr id="28" name="Google Shape;28;p5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185A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85A7D"/>
              </a:solidFill>
            </a:endParaRPr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185A7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185A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6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7A97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2000"/>
              <a:buFont typeface="Arial" panose="020B0604020202020204" pitchFamily="34" charset="0"/>
              <a:buChar char="•"/>
              <a:defRPr sz="2000" b="0" i="0">
                <a:latin typeface="Barlow" pitchFamily="2" charset="77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185A7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>
            <a:off x="0" y="0"/>
            <a:ext cx="100500" cy="5143500"/>
          </a:xfrm>
          <a:prstGeom prst="rect">
            <a:avLst/>
          </a:prstGeom>
          <a:solidFill>
            <a:srgbClr val="185A7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85A7D"/>
              </a:solidFill>
            </a:endParaRPr>
          </a:p>
        </p:txBody>
      </p:sp>
      <p:sp>
        <p:nvSpPr>
          <p:cNvPr id="39" name="Google Shape;39;p7"/>
          <p:cNvSpPr/>
          <p:nvPr/>
        </p:nvSpPr>
        <p:spPr>
          <a:xfrm>
            <a:off x="813273" y="1205841"/>
            <a:ext cx="1533600" cy="103200"/>
          </a:xfrm>
          <a:prstGeom prst="rect">
            <a:avLst/>
          </a:prstGeom>
          <a:solidFill>
            <a:srgbClr val="7A97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b="1" i="0">
                <a:latin typeface="Barlow ExtraBold" pitchFamily="2" charset="77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Clr>
                <a:srgbClr val="454F5B"/>
              </a:buClr>
              <a:buSzPts val="1800"/>
              <a:buFont typeface="Arial" panose="020B0604020202020204" pitchFamily="34" charset="0"/>
              <a:buChar char="•"/>
              <a:defRPr sz="1800" b="0" i="0">
                <a:latin typeface="Barlow" pitchFamily="2" charset="77"/>
              </a:defRPr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□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185A7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512CF-1D1D-AE45-97DE-C6369FBB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90AC8-AE5E-3B45-A68A-0B1BB5598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Google Shape;16;p3">
            <a:extLst>
              <a:ext uri="{FF2B5EF4-FFF2-40B4-BE49-F238E27FC236}">
                <a16:creationId xmlns:a16="http://schemas.microsoft.com/office/drawing/2014/main" id="{A669AB07-ABEA-2D40-9968-DE873B02ED29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1" i="0">
                <a:solidFill>
                  <a:srgbClr val="003A5D"/>
                </a:solidFill>
                <a:latin typeface="Barlow" pitchFamily="2" charset="77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65079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454F5B"/>
          </a:solidFill>
          <a:latin typeface="Barlow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54F5B"/>
          </a:solidFill>
          <a:latin typeface="Barlow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54F5B"/>
          </a:solidFill>
          <a:latin typeface="Barlow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54F5B"/>
          </a:solidFill>
          <a:latin typeface="Barlow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54F5B"/>
          </a:solidFill>
          <a:latin typeface="Barlow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ctrTitle"/>
          </p:nvPr>
        </p:nvSpPr>
        <p:spPr>
          <a:xfrm>
            <a:off x="3048339" y="2280703"/>
            <a:ext cx="5445900" cy="1804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your</a:t>
            </a:r>
            <a:br>
              <a:rPr lang="en" dirty="0"/>
            </a:br>
            <a:r>
              <a:rPr lang="en" dirty="0"/>
              <a:t>presentation title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a slide title</a:t>
            </a:r>
            <a:endParaRPr dirty="0"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 rtl="0">
              <a:spcBef>
                <a:spcPts val="600"/>
              </a:spcBef>
              <a:spcAft>
                <a:spcPts val="0"/>
              </a:spcAft>
              <a:buSzPts val="2400"/>
            </a:pPr>
            <a:r>
              <a:rPr lang="en" dirty="0"/>
              <a:t>Here you have a list of items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And some text</a:t>
            </a:r>
            <a:endParaRPr dirty="0"/>
          </a:p>
          <a:p>
            <a:pPr lvl="0" algn="l" rtl="0"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" dirty="0"/>
              <a:t>But remember not to overload your slides with content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Your audience will listen to you or read the content, but won’t do both. </a:t>
            </a:r>
            <a:endParaRPr dirty="0"/>
          </a:p>
        </p:txBody>
      </p:sp>
      <p:sp>
        <p:nvSpPr>
          <p:cNvPr id="101" name="Google Shape;101;p16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685800" y="2897794"/>
            <a:ext cx="3474218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dirty="0">
                <a:solidFill>
                  <a:schemeClr val="bg1"/>
                </a:solidFill>
              </a:rPr>
              <a:t>1.</a:t>
            </a:r>
            <a:endParaRPr sz="9600" dirty="0">
              <a:solidFill>
                <a:schemeClr val="bg1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Transition headline</a:t>
            </a:r>
            <a:endParaRPr dirty="0"/>
          </a:p>
        </p:txBody>
      </p:sp>
      <p:sp>
        <p:nvSpPr>
          <p:cNvPr id="87" name="Google Shape;87;p14"/>
          <p:cNvSpPr txBox="1">
            <a:spLocks noGrp="1"/>
          </p:cNvSpPr>
          <p:nvPr>
            <p:ph type="subTitle" idx="1"/>
          </p:nvPr>
        </p:nvSpPr>
        <p:spPr>
          <a:xfrm>
            <a:off x="4533556" y="2807359"/>
            <a:ext cx="3932783" cy="143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Enter your subtitle here</a:t>
            </a:r>
            <a:endParaRPr dirty="0"/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two or three columns</a:t>
            </a:r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Yellow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gold, butter and ripe lemons. In the spectrum of visible light, yellow is found between green and orange.</a:t>
            </a:r>
            <a:endParaRPr dirty="0"/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2"/>
          </p:nvPr>
        </p:nvSpPr>
        <p:spPr>
          <a:xfrm>
            <a:off x="3321088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Blue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colour of the clear sky and the deep sea. It is located between violet and green on the optical spectrum.</a:t>
            </a:r>
            <a:endParaRPr/>
          </a:p>
        </p:txBody>
      </p:sp>
      <p:sp>
        <p:nvSpPr>
          <p:cNvPr id="130" name="Google Shape;130;p19"/>
          <p:cNvSpPr txBox="1">
            <a:spLocks noGrp="1"/>
          </p:cNvSpPr>
          <p:nvPr>
            <p:ph type="body" idx="3"/>
          </p:nvPr>
        </p:nvSpPr>
        <p:spPr>
          <a:xfrm>
            <a:off x="5950975" y="1393425"/>
            <a:ext cx="2501700" cy="29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Red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blood, and because of this it has historically been associated with sacrifice, danger and courage. 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6912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/>
              <a:t>White</a:t>
            </a:r>
            <a:endParaRPr b="1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Is the color of milk and fresh snow, the color produced by the combination of all the colors of the visible spectrum.</a:t>
            </a:r>
            <a:endParaRPr dirty="0"/>
          </a:p>
        </p:txBody>
      </p:sp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also split your content</a:t>
            </a:r>
            <a:endParaRPr/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2"/>
          </p:nvPr>
        </p:nvSpPr>
        <p:spPr>
          <a:xfrm>
            <a:off x="4685500" y="1393425"/>
            <a:ext cx="3767400" cy="29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Black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Is the color of ebony and of outer space. It has been the symbolic color of elegance, solemnity and authority.</a:t>
            </a:r>
            <a:endParaRPr/>
          </a:p>
        </p:txBody>
      </p:sp>
      <p:sp>
        <p:nvSpPr>
          <p:cNvPr id="122" name="Google Shape;122;p18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0" descr="coffe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2388" y="1287010"/>
            <a:ext cx="3239738" cy="3239723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0"/>
          <p:cNvSpPr txBox="1">
            <a:spLocks noGrp="1"/>
          </p:cNvSpPr>
          <p:nvPr>
            <p:ph type="title"/>
          </p:nvPr>
        </p:nvSpPr>
        <p:spPr>
          <a:xfrm>
            <a:off x="691200" y="152400"/>
            <a:ext cx="7761600" cy="96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picture is worth a thousand words</a:t>
            </a:r>
            <a:endParaRPr/>
          </a:p>
        </p:txBody>
      </p:sp>
      <p:sp>
        <p:nvSpPr>
          <p:cNvPr id="138" name="Google Shape;138;p20"/>
          <p:cNvSpPr txBox="1">
            <a:spLocks noGrp="1"/>
          </p:cNvSpPr>
          <p:nvPr>
            <p:ph type="body" idx="1"/>
          </p:nvPr>
        </p:nvSpPr>
        <p:spPr>
          <a:xfrm>
            <a:off x="691200" y="1694208"/>
            <a:ext cx="3852600" cy="250127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dirty="0"/>
              <a:t>A complex idea can be conveyed with just a single still image, namely making it possible to absorb large amounts of data quickly.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sz="2000"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b="1" dirty="0"/>
              <a:t>**Contacting CNE marketing for any imagery needs** </a:t>
            </a:r>
          </a:p>
        </p:txBody>
      </p:sp>
      <p:sp>
        <p:nvSpPr>
          <p:cNvPr id="144" name="Google Shape;144;p20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3165234" y="1146050"/>
            <a:ext cx="4809000" cy="32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Have a quote you want to share? Use this slide to showcase it!</a:t>
            </a:r>
            <a:endParaRPr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251</Words>
  <Application>Microsoft Macintosh PowerPoint</Application>
  <PresentationFormat>On-screen Show (16:9)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Barlow ExtraBold</vt:lpstr>
      <vt:lpstr>Calibri</vt:lpstr>
      <vt:lpstr>Barlow</vt:lpstr>
      <vt:lpstr>Arial</vt:lpstr>
      <vt:lpstr>Custom Design</vt:lpstr>
      <vt:lpstr>This is your presentation title</vt:lpstr>
      <vt:lpstr>This is a slide title</vt:lpstr>
      <vt:lpstr>1. Transition headline</vt:lpstr>
      <vt:lpstr>In two or three columns</vt:lpstr>
      <vt:lpstr>You can also split your content</vt:lpstr>
      <vt:lpstr>A picture is worth a thousand words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Cardin, Krystal</cp:lastModifiedBy>
  <cp:revision>22</cp:revision>
  <dcterms:modified xsi:type="dcterms:W3CDTF">2023-08-03T14:49:05Z</dcterms:modified>
</cp:coreProperties>
</file>