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A5"/>
    <a:srgbClr val="0AC0A5"/>
    <a:srgbClr val="454F5B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21"/>
  </p:normalViewPr>
  <p:slideViewPr>
    <p:cSldViewPr snapToGrid="0" snapToObjects="1">
      <p:cViewPr varScale="1">
        <p:scale>
          <a:sx n="153" d="100"/>
          <a:sy n="153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7DA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0AC0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DD32C1-FD66-364F-A72A-5FBE64CA6E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6595" y="355674"/>
            <a:ext cx="1891766" cy="618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7DA5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7DA5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007D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7DA5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0AC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AC0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7D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7DA5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7D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AC0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7DA5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7D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AC0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7DA5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10872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69849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 </a:t>
            </a:r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Calibri</vt:lpstr>
      <vt:lpstr>Arial</vt:lpstr>
      <vt:lpstr>Barlow ExtraBold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17</cp:revision>
  <dcterms:modified xsi:type="dcterms:W3CDTF">2023-02-28T15:05:08Z</dcterms:modified>
</cp:coreProperties>
</file>